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zim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78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zim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78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78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zim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78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zim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78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78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zim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78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78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zim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78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78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zim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78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«Зима и Новый год»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