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vesna-fo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640080" y="1828800"/>
            <a:ext cx="7223760" cy="3200400"/>
          </a:xfrm>
          <a:prstGeom prst="roundRect">
            <a:avLst>
              <a:gd name="adj" fmla="val 6000"/>
            </a:avLst>
          </a:prstGeom>
          <a:solidFill>
            <a:srgbClr val="FFFFFF">
              <a:alpha val="86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ectangle 3"/>
          <p:cNvSpPr/>
          <p:nvPr/>
        </p:nvSpPr>
        <p:spPr>
          <a:xfrm>
            <a:off x="749808" y="2148840"/>
            <a:ext cx="82296" cy="1097280"/>
          </a:xfrm>
          <a:prstGeom prst="rect">
            <a:avLst/>
          </a:prstGeom>
          <a:solidFill>
            <a:srgbClr val="B19E3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1005840" y="2148840"/>
            <a:ext cx="6583680" cy="14630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spcAft>
                <a:spcPts val="0"/>
              </a:spcAft>
            </a:pPr>
            <a:r>
              <a:rPr sz="4400" b="1">
                <a:solidFill>
                  <a:srgbClr val="1F2937"/>
                </a:solidFill>
                <a:latin typeface="Arial"/>
              </a:rPr>
              <a:t>Название презентации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005840" y="3246120"/>
            <a:ext cx="6583680" cy="7315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spcAft>
                <a:spcPts val="0"/>
              </a:spcAft>
            </a:pPr>
            <a:r>
              <a:rPr sz="2200" b="0">
                <a:solidFill>
                  <a:srgbClr val="1F2937"/>
                </a:solidFill>
                <a:latin typeface="Arial"/>
              </a:rPr>
              <a:t>Тема урока или подзаголовок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005840" y="4160520"/>
            <a:ext cx="6583680" cy="5486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spcAft>
                <a:spcPts val="0"/>
              </a:spcAft>
            </a:pPr>
            <a:r>
              <a:rPr sz="1600" b="0">
                <a:solidFill>
                  <a:srgbClr val="4B5563"/>
                </a:solidFill>
                <a:latin typeface="Arial"/>
              </a:rPr>
              <a:t>Выполнил(а): Фамилия Имя, 5 «А» класс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vesna-fo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640080" y="548640"/>
            <a:ext cx="7498079" cy="5760720"/>
          </a:xfrm>
          <a:prstGeom prst="roundRect">
            <a:avLst>
              <a:gd name="adj" fmla="val 6000"/>
            </a:avLst>
          </a:prstGeom>
          <a:solidFill>
            <a:srgbClr val="FFFFFF">
              <a:alpha val="86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ectangle 3"/>
          <p:cNvSpPr/>
          <p:nvPr/>
        </p:nvSpPr>
        <p:spPr>
          <a:xfrm>
            <a:off x="749808" y="868680"/>
            <a:ext cx="82296" cy="1097280"/>
          </a:xfrm>
          <a:prstGeom prst="rect">
            <a:avLst/>
          </a:prstGeom>
          <a:solidFill>
            <a:srgbClr val="B19E3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1005840" y="868680"/>
            <a:ext cx="6766560" cy="9144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spcAft>
                <a:spcPts val="0"/>
              </a:spcAft>
            </a:pPr>
            <a:r>
              <a:rPr sz="3600" b="1">
                <a:solidFill>
                  <a:srgbClr val="1F2937"/>
                </a:solidFill>
                <a:latin typeface="Arial"/>
              </a:rPr>
              <a:t>План</a:t>
            </a:r>
          </a:p>
        </p:txBody>
      </p:sp>
      <p:sp>
        <p:nvSpPr>
          <p:cNvPr id="6" name="Rectangle 5"/>
          <p:cNvSpPr/>
          <p:nvPr/>
        </p:nvSpPr>
        <p:spPr>
          <a:xfrm>
            <a:off x="1024128" y="1572768"/>
            <a:ext cx="1280160" cy="45720"/>
          </a:xfrm>
          <a:prstGeom prst="rect">
            <a:avLst/>
          </a:prstGeom>
          <a:solidFill>
            <a:srgbClr val="B19E3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1005840" y="1828800"/>
            <a:ext cx="6766560" cy="41148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spcAft>
                <a:spcPts val="1400"/>
              </a:spcAft>
            </a:pPr>
            <a:r>
              <a:rPr sz="2400" b="0">
                <a:solidFill>
                  <a:srgbClr val="1F2937"/>
                </a:solidFill>
                <a:latin typeface="Arial"/>
              </a:rPr>
              <a:t>1. Введение</a:t>
            </a:r>
          </a:p>
          <a:p>
            <a:pPr algn="l">
              <a:spcAft>
                <a:spcPts val="1400"/>
              </a:spcAft>
            </a:pPr>
            <a:r>
              <a:rPr sz="2400" b="0">
                <a:solidFill>
                  <a:srgbClr val="1F2937"/>
                </a:solidFill>
                <a:latin typeface="Arial"/>
              </a:rPr>
              <a:t>2. Основная часть</a:t>
            </a:r>
          </a:p>
          <a:p>
            <a:pPr algn="l">
              <a:spcAft>
                <a:spcPts val="1400"/>
              </a:spcAft>
            </a:pPr>
            <a:r>
              <a:rPr sz="2400" b="0">
                <a:solidFill>
                  <a:srgbClr val="1F2937"/>
                </a:solidFill>
                <a:latin typeface="Arial"/>
              </a:rPr>
              <a:t>3. Примеры и факты</a:t>
            </a:r>
          </a:p>
          <a:p>
            <a:pPr algn="l">
              <a:spcAft>
                <a:spcPts val="1400"/>
              </a:spcAft>
            </a:pPr>
            <a:r>
              <a:rPr sz="2400" b="0">
                <a:solidFill>
                  <a:srgbClr val="1F2937"/>
                </a:solidFill>
                <a:latin typeface="Arial"/>
              </a:rPr>
              <a:t>4. Выводы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vesna-fo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640080" y="2377440"/>
            <a:ext cx="7223760" cy="2011680"/>
          </a:xfrm>
          <a:prstGeom prst="roundRect">
            <a:avLst>
              <a:gd name="adj" fmla="val 6000"/>
            </a:avLst>
          </a:prstGeom>
          <a:solidFill>
            <a:srgbClr val="FFFFFF">
              <a:alpha val="86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ectangle 3"/>
          <p:cNvSpPr/>
          <p:nvPr/>
        </p:nvSpPr>
        <p:spPr>
          <a:xfrm>
            <a:off x="749808" y="2697480"/>
            <a:ext cx="82296" cy="1097280"/>
          </a:xfrm>
          <a:prstGeom prst="rect">
            <a:avLst/>
          </a:prstGeom>
          <a:solidFill>
            <a:srgbClr val="B19E3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1005840" y="2697480"/>
            <a:ext cx="6583680" cy="5486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spcAft>
                <a:spcPts val="0"/>
              </a:spcAft>
            </a:pPr>
            <a:r>
              <a:rPr sz="2000" b="0">
                <a:solidFill>
                  <a:srgbClr val="4B5563"/>
                </a:solidFill>
                <a:latin typeface="Arial"/>
              </a:rPr>
              <a:t>Раздел 1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005840" y="3200400"/>
            <a:ext cx="6583680" cy="109728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spcAft>
                <a:spcPts val="0"/>
              </a:spcAft>
            </a:pPr>
            <a:r>
              <a:rPr sz="3600" b="1">
                <a:solidFill>
                  <a:srgbClr val="1F2937"/>
                </a:solidFill>
                <a:latin typeface="Arial"/>
              </a:rPr>
              <a:t>Название раздела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vesna-fo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640080" y="548640"/>
            <a:ext cx="7498079" cy="5760720"/>
          </a:xfrm>
          <a:prstGeom prst="roundRect">
            <a:avLst>
              <a:gd name="adj" fmla="val 6000"/>
            </a:avLst>
          </a:prstGeom>
          <a:solidFill>
            <a:srgbClr val="FFFFFF">
              <a:alpha val="86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ectangle 3"/>
          <p:cNvSpPr/>
          <p:nvPr/>
        </p:nvSpPr>
        <p:spPr>
          <a:xfrm>
            <a:off x="749808" y="868680"/>
            <a:ext cx="82296" cy="1097280"/>
          </a:xfrm>
          <a:prstGeom prst="rect">
            <a:avLst/>
          </a:prstGeom>
          <a:solidFill>
            <a:srgbClr val="B19E3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1005840" y="868680"/>
            <a:ext cx="6766560" cy="9144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spcAft>
                <a:spcPts val="0"/>
              </a:spcAft>
            </a:pPr>
            <a:r>
              <a:rPr sz="3200" b="1">
                <a:solidFill>
                  <a:srgbClr val="1F2937"/>
                </a:solidFill>
                <a:latin typeface="Arial"/>
              </a:rPr>
              <a:t>Заголовок слайда</a:t>
            </a:r>
          </a:p>
        </p:txBody>
      </p:sp>
      <p:sp>
        <p:nvSpPr>
          <p:cNvPr id="6" name="Rectangle 5"/>
          <p:cNvSpPr/>
          <p:nvPr/>
        </p:nvSpPr>
        <p:spPr>
          <a:xfrm>
            <a:off x="1024128" y="1572768"/>
            <a:ext cx="1280160" cy="45720"/>
          </a:xfrm>
          <a:prstGeom prst="rect">
            <a:avLst/>
          </a:prstGeom>
          <a:solidFill>
            <a:srgbClr val="B19E3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1005840" y="1828800"/>
            <a:ext cx="6766560" cy="42062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spcAft>
                <a:spcPts val="1200"/>
              </a:spcAft>
            </a:pPr>
            <a:r>
              <a:rPr sz="2200" b="0">
                <a:solidFill>
                  <a:srgbClr val="1F2937"/>
                </a:solidFill>
                <a:latin typeface="Arial"/>
              </a:rPr>
              <a:t>•  Главная мысль слайда одним предложением</a:t>
            </a:r>
          </a:p>
          <a:p>
            <a:pPr algn="l">
              <a:spcAft>
                <a:spcPts val="1200"/>
              </a:spcAft>
            </a:pPr>
            <a:r>
              <a:rPr sz="2200" b="0">
                <a:solidFill>
                  <a:srgbClr val="1F2937"/>
                </a:solidFill>
                <a:latin typeface="Arial"/>
              </a:rPr>
              <a:t>•  Факт или цифра с источником</a:t>
            </a:r>
          </a:p>
          <a:p>
            <a:pPr algn="l">
              <a:spcAft>
                <a:spcPts val="1200"/>
              </a:spcAft>
            </a:pPr>
            <a:r>
              <a:rPr sz="2200" b="0">
                <a:solidFill>
                  <a:srgbClr val="1F2937"/>
                </a:solidFill>
                <a:latin typeface="Arial"/>
              </a:rPr>
              <a:t>•  Пример из жизни или из учебника</a:t>
            </a:r>
          </a:p>
          <a:p>
            <a:pPr algn="l">
              <a:spcAft>
                <a:spcPts val="1200"/>
              </a:spcAft>
            </a:pPr>
            <a:r>
              <a:rPr sz="2200" b="0">
                <a:solidFill>
                  <a:srgbClr val="1F2937"/>
                </a:solidFill>
                <a:latin typeface="Arial"/>
              </a:rPr>
              <a:t>•  Короткий вывод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vesna-fo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640080" y="548640"/>
            <a:ext cx="10881360" cy="5760720"/>
          </a:xfrm>
          <a:prstGeom prst="roundRect">
            <a:avLst>
              <a:gd name="adj" fmla="val 6000"/>
            </a:avLst>
          </a:prstGeom>
          <a:solidFill>
            <a:srgbClr val="FFFFFF">
              <a:alpha val="86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ectangle 3"/>
          <p:cNvSpPr/>
          <p:nvPr/>
        </p:nvSpPr>
        <p:spPr>
          <a:xfrm>
            <a:off x="749808" y="868680"/>
            <a:ext cx="82296" cy="1097280"/>
          </a:xfrm>
          <a:prstGeom prst="rect">
            <a:avLst/>
          </a:prstGeom>
          <a:solidFill>
            <a:srgbClr val="B19E3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1005840" y="868680"/>
            <a:ext cx="10058400" cy="9144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spcAft>
                <a:spcPts val="0"/>
              </a:spcAft>
            </a:pPr>
            <a:r>
              <a:rPr sz="3200" b="1">
                <a:solidFill>
                  <a:srgbClr val="1F2937"/>
                </a:solidFill>
                <a:latin typeface="Arial"/>
              </a:rPr>
              <a:t>Слайд с картинкой</a:t>
            </a:r>
          </a:p>
        </p:txBody>
      </p:sp>
      <p:sp>
        <p:nvSpPr>
          <p:cNvPr id="6" name="Rectangle 5"/>
          <p:cNvSpPr/>
          <p:nvPr/>
        </p:nvSpPr>
        <p:spPr>
          <a:xfrm>
            <a:off x="1024128" y="1572768"/>
            <a:ext cx="1280160" cy="45720"/>
          </a:xfrm>
          <a:prstGeom prst="rect">
            <a:avLst/>
          </a:prstGeom>
          <a:solidFill>
            <a:srgbClr val="B19E3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1005840" y="1828800"/>
            <a:ext cx="4754880" cy="41148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spcAft>
                <a:spcPts val="1000"/>
              </a:spcAft>
            </a:pPr>
            <a:r>
              <a:rPr sz="2000" b="0">
                <a:solidFill>
                  <a:srgbClr val="1F2937"/>
                </a:solidFill>
                <a:latin typeface="Arial"/>
              </a:rPr>
              <a:t>•  Коротко о том, что на картинке.</a:t>
            </a:r>
          </a:p>
          <a:p>
            <a:pPr algn="l">
              <a:spcAft>
                <a:spcPts val="1000"/>
              </a:spcAft>
            </a:pPr>
            <a:r>
              <a:rPr sz="2000" b="0">
                <a:solidFill>
                  <a:srgbClr val="1F2937"/>
                </a:solidFill>
                <a:latin typeface="Arial"/>
              </a:rPr>
              <a:t>•  Одна-две мысли, не больше.</a:t>
            </a:r>
          </a:p>
          <a:p>
            <a:pPr algn="l">
              <a:spcAft>
                <a:spcPts val="1000"/>
              </a:spcAft>
            </a:pPr>
            <a:r>
              <a:rPr sz="2000" b="0">
                <a:solidFill>
                  <a:srgbClr val="1F2937"/>
                </a:solidFill>
                <a:latin typeface="Arial"/>
              </a:rPr>
              <a:t>•  Подпись: откуда картинка.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6126480" y="1828800"/>
            <a:ext cx="4937760" cy="4023360"/>
          </a:xfrm>
          <a:prstGeom prst="roundRect">
            <a:avLst>
              <a:gd name="adj" fmla="val 4000"/>
            </a:avLst>
          </a:prstGeom>
          <a:solidFill>
            <a:srgbClr val="F3F4F6"/>
          </a:solidFill>
          <a:ln w="19050">
            <a:solidFill>
              <a:srgbClr val="9CA3AF"/>
            </a:solidFill>
            <a:prstDash val="dash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800">
                <a:solidFill>
                  <a:srgbClr val="6B7280"/>
                </a:solidFill>
                <a:latin typeface="Arial"/>
              </a:rPr>
              <a:t>Место для картинки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vesna-fo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640080" y="548640"/>
            <a:ext cx="7498079" cy="5760720"/>
          </a:xfrm>
          <a:prstGeom prst="roundRect">
            <a:avLst>
              <a:gd name="adj" fmla="val 6000"/>
            </a:avLst>
          </a:prstGeom>
          <a:solidFill>
            <a:srgbClr val="FFFFFF">
              <a:alpha val="86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ectangle 3"/>
          <p:cNvSpPr/>
          <p:nvPr/>
        </p:nvSpPr>
        <p:spPr>
          <a:xfrm>
            <a:off x="749808" y="868680"/>
            <a:ext cx="82296" cy="1097280"/>
          </a:xfrm>
          <a:prstGeom prst="rect">
            <a:avLst/>
          </a:prstGeom>
          <a:solidFill>
            <a:srgbClr val="B19E3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1005840" y="868680"/>
            <a:ext cx="6766560" cy="9144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spcAft>
                <a:spcPts val="0"/>
              </a:spcAft>
            </a:pPr>
            <a:r>
              <a:rPr sz="3200" b="1">
                <a:solidFill>
                  <a:srgbClr val="1F2937"/>
                </a:solidFill>
                <a:latin typeface="Arial"/>
              </a:rPr>
              <a:t>Выводы</a:t>
            </a:r>
          </a:p>
        </p:txBody>
      </p:sp>
      <p:sp>
        <p:nvSpPr>
          <p:cNvPr id="6" name="Rectangle 5"/>
          <p:cNvSpPr/>
          <p:nvPr/>
        </p:nvSpPr>
        <p:spPr>
          <a:xfrm>
            <a:off x="1024128" y="1572768"/>
            <a:ext cx="1280160" cy="45720"/>
          </a:xfrm>
          <a:prstGeom prst="rect">
            <a:avLst/>
          </a:prstGeom>
          <a:solidFill>
            <a:srgbClr val="B19E3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1005840" y="1828800"/>
            <a:ext cx="6766560" cy="42062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spcAft>
                <a:spcPts val="1400"/>
              </a:spcAft>
            </a:pPr>
            <a:r>
              <a:rPr sz="2400" b="0">
                <a:solidFill>
                  <a:srgbClr val="1F2937"/>
                </a:solidFill>
                <a:latin typeface="Arial"/>
              </a:rPr>
              <a:t>•  Что мы узнали</a:t>
            </a:r>
          </a:p>
          <a:p>
            <a:pPr algn="l">
              <a:spcAft>
                <a:spcPts val="1400"/>
              </a:spcAft>
            </a:pPr>
            <a:r>
              <a:rPr sz="2400" b="0">
                <a:solidFill>
                  <a:srgbClr val="1F2937"/>
                </a:solidFill>
                <a:latin typeface="Arial"/>
              </a:rPr>
              <a:t>•  Почему это важно</a:t>
            </a:r>
          </a:p>
          <a:p>
            <a:pPr algn="l">
              <a:spcAft>
                <a:spcPts val="1400"/>
              </a:spcAft>
            </a:pPr>
            <a:r>
              <a:rPr sz="2400" b="0">
                <a:solidFill>
                  <a:srgbClr val="1F2937"/>
                </a:solidFill>
                <a:latin typeface="Arial"/>
              </a:rPr>
              <a:t>•  Что можно сделать дальше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vesna-fo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640080" y="2194560"/>
            <a:ext cx="7223760" cy="2377440"/>
          </a:xfrm>
          <a:prstGeom prst="roundRect">
            <a:avLst>
              <a:gd name="adj" fmla="val 6000"/>
            </a:avLst>
          </a:prstGeom>
          <a:solidFill>
            <a:srgbClr val="FFFFFF">
              <a:alpha val="86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ectangle 3"/>
          <p:cNvSpPr/>
          <p:nvPr/>
        </p:nvSpPr>
        <p:spPr>
          <a:xfrm>
            <a:off x="749808" y="2514600"/>
            <a:ext cx="82296" cy="1097280"/>
          </a:xfrm>
          <a:prstGeom prst="rect">
            <a:avLst/>
          </a:prstGeom>
          <a:solidFill>
            <a:srgbClr val="B19E3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1005840" y="2560320"/>
            <a:ext cx="6583680" cy="109728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spcAft>
                <a:spcPts val="0"/>
              </a:spcAft>
            </a:pPr>
            <a:r>
              <a:rPr sz="4000" b="1">
                <a:solidFill>
                  <a:srgbClr val="1F2937"/>
                </a:solidFill>
                <a:latin typeface="Arial"/>
              </a:rPr>
              <a:t>Спасибо за внимание!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005840" y="3611880"/>
            <a:ext cx="6583680" cy="7315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spcAft>
                <a:spcPts val="0"/>
              </a:spcAft>
            </a:pPr>
            <a:r>
              <a:rPr sz="2400" b="0">
                <a:solidFill>
                  <a:srgbClr val="4B5563"/>
                </a:solidFill>
                <a:latin typeface="Arial"/>
              </a:rPr>
              <a:t>Вопросы?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Шаблон презентации «Весна» — savepiner.ru</dc:title>
  <dc:subject/>
  <dc:creator>SavePiner</dc:creator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