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32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2A4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08000" y="504000"/>
            <a:ext cx="10440000" cy="108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19"/>
              </a:spcAft>
            </a:pPr>
            <a:r>
              <a:rPr sz="1200" b="0">
                <a:solidFill>
                  <a:srgbClr val="BFC8D6"/>
                </a:solidFill>
                <a:latin typeface="Arial"/>
              </a:rPr>
              <a:t>Министерство науки и высшего образования Российской Федерации</a:t>
            </a:r>
          </a:p>
          <a:p>
            <a:pPr algn="l">
              <a:spcAft>
                <a:spcPts val="489"/>
              </a:spcAft>
            </a:pPr>
            <a:r>
              <a:rPr sz="1400" b="1">
                <a:solidFill>
                  <a:srgbClr val="FFFFFF"/>
                </a:solidFill>
                <a:latin typeface="Arial"/>
              </a:rPr>
              <a:t>ФГБОУ ВО «______________________ университет»</a:t>
            </a:r>
          </a:p>
          <a:p>
            <a:pPr algn="l">
              <a:spcAft>
                <a:spcPts val="419"/>
              </a:spcAft>
            </a:pPr>
            <a:r>
              <a:rPr sz="1200" b="0">
                <a:solidFill>
                  <a:srgbClr val="BFC8D6"/>
                </a:solidFill>
                <a:latin typeface="Arial"/>
              </a:rPr>
              <a:t>Кафедра ______________________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8000" y="2232000"/>
            <a:ext cx="10440000" cy="2304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560"/>
              </a:spcAft>
            </a:pPr>
            <a:r>
              <a:rPr sz="1600" b="0">
                <a:solidFill>
                  <a:srgbClr val="C9A227"/>
                </a:solidFill>
                <a:latin typeface="Arial"/>
              </a:rPr>
              <a:t>Доклад / курсовая работа</a:t>
            </a:r>
          </a:p>
          <a:p>
            <a:pPr algn="l"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Arial"/>
              </a:rPr>
              <a:t>Тема работы в одну-две строки</a:t>
            </a:r>
          </a:p>
        </p:txBody>
      </p:sp>
      <p:sp>
        <p:nvSpPr>
          <p:cNvPr id="5" name="Rectangle 4"/>
          <p:cNvSpPr/>
          <p:nvPr/>
        </p:nvSpPr>
        <p:spPr>
          <a:xfrm>
            <a:off x="1008000" y="4680000"/>
            <a:ext cx="2160000" cy="43200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8000" y="4896000"/>
            <a:ext cx="7200000" cy="1296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89"/>
              </a:spcAft>
            </a:pPr>
            <a:r>
              <a:rPr sz="1400" b="0">
                <a:solidFill>
                  <a:srgbClr val="E7ECF3"/>
                </a:solidFill>
                <a:latin typeface="Arial"/>
              </a:rPr>
              <a:t>Выполнил(а): студент(ка) группы ______, Фамилия И. О.</a:t>
            </a:r>
          </a:p>
          <a:p>
            <a:pPr algn="l">
              <a:spcAft>
                <a:spcPts val="489"/>
              </a:spcAft>
            </a:pPr>
            <a:r>
              <a:rPr sz="1400" b="0">
                <a:solidFill>
                  <a:srgbClr val="E7ECF3"/>
                </a:solidFill>
                <a:latin typeface="Arial"/>
              </a:rPr>
              <a:t>Руководитель: должность, учёная степень, Фамилия И. О.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80000" y="6192000"/>
            <a:ext cx="3240000" cy="432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455"/>
              </a:spcAft>
            </a:pPr>
            <a:r>
              <a:rPr sz="1300" b="0">
                <a:solidFill>
                  <a:srgbClr val="BFC8D6"/>
                </a:solidFill>
                <a:latin typeface="Arial"/>
              </a:rPr>
              <a:t>Город,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solidFill>
            <a:srgbClr val="1B2A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08000" y="576000"/>
            <a:ext cx="10440000" cy="72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120"/>
              </a:spcAft>
            </a:pPr>
            <a:r>
              <a:rPr sz="3200" b="1">
                <a:solidFill>
                  <a:srgbClr val="1B2A41"/>
                </a:solidFill>
                <a:latin typeface="Arial"/>
              </a:rPr>
              <a:t>Цель и задачи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8000" y="1584000"/>
            <a:ext cx="10440000" cy="468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700"/>
              </a:spcAft>
            </a:pPr>
            <a:r>
              <a:rPr sz="2000" b="1">
                <a:solidFill>
                  <a:srgbClr val="404040"/>
                </a:solidFill>
                <a:latin typeface="Arial"/>
              </a:rPr>
              <a:t>Цель: ______________________________</a:t>
            </a:r>
          </a:p>
          <a:p>
            <a:pPr algn="l">
              <a:spcAft>
                <a:spcPts val="630"/>
              </a:spcAft>
            </a:pPr>
            <a:r>
              <a:rPr sz="1800" b="0">
                <a:solidFill>
                  <a:srgbClr val="404040"/>
                </a:solidFill>
                <a:latin typeface="Arial"/>
              </a:rPr>
              <a:t>Задача 1: ______________________</a:t>
            </a:r>
          </a:p>
          <a:p>
            <a:pPr algn="l">
              <a:spcAft>
                <a:spcPts val="630"/>
              </a:spcAft>
            </a:pPr>
            <a:r>
              <a:rPr sz="1800" b="0">
                <a:solidFill>
                  <a:srgbClr val="404040"/>
                </a:solidFill>
                <a:latin typeface="Arial"/>
              </a:rPr>
              <a:t>Задача 2: ______________________</a:t>
            </a:r>
          </a:p>
          <a:p>
            <a:pPr algn="l">
              <a:spcAft>
                <a:spcPts val="630"/>
              </a:spcAft>
            </a:pPr>
            <a:r>
              <a:rPr sz="1800" b="0">
                <a:solidFill>
                  <a:srgbClr val="404040"/>
                </a:solidFill>
                <a:latin typeface="Arial"/>
              </a:rPr>
              <a:t>Задача 3: ______________________</a:t>
            </a:r>
          </a:p>
          <a:p>
            <a:pPr algn="l">
              <a:spcAft>
                <a:spcPts val="630"/>
              </a:spcAft>
            </a:pPr>
            <a:r>
              <a:rPr sz="1800" b="0">
                <a:solidFill>
                  <a:srgbClr val="404040"/>
                </a:solidFill>
                <a:latin typeface="Arial"/>
              </a:rPr>
              <a:t>Задача 4: ______________________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2A4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08000" y="2160000"/>
            <a:ext cx="10440000" cy="252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Arial"/>
              </a:rPr>
              <a:t>Спасибо за внимание</a:t>
            </a:r>
          </a:p>
          <a:p>
            <a:pPr algn="l">
              <a:spcAft>
                <a:spcPts val="630"/>
              </a:spcAft>
            </a:pPr>
            <a:r>
              <a:rPr sz="1800" b="0">
                <a:solidFill>
                  <a:srgbClr val="C9A227"/>
                </a:solidFill>
                <a:latin typeface="Arial"/>
              </a:rPr>
              <a:t>Фамилия И. О. · почта@пример.рф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titulnyj-slajd-vuz</dc:title>
  <dc:subject/>
  <dc:creator>SavePiner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