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3240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34000"/>
            <a:ext cx="12193200" cy="3240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4000" y="2088000"/>
            <a:ext cx="144000" cy="2088000"/>
          </a:xfrm>
          <a:prstGeom prst="rect">
            <a:avLst/>
          </a:prstGeom>
          <a:solidFill>
            <a:srgbClr val="F4B1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576000"/>
            <a:ext cx="10728000" cy="72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560"/>
              </a:spcAft>
            </a:pPr>
            <a:r>
              <a:rPr sz="1600" b="0">
                <a:solidFill>
                  <a:srgbClr val="595959"/>
                </a:solidFill>
                <a:latin typeface="Arial"/>
              </a:rPr>
              <a:t>МБОУ «Средняя общеобразовательная школа № ___»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6000" y="1872000"/>
            <a:ext cx="10080000" cy="25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539"/>
              </a:spcAft>
            </a:pPr>
            <a:r>
              <a:rPr sz="4400" b="1">
                <a:solidFill>
                  <a:srgbClr val="1F3864"/>
                </a:solidFill>
                <a:latin typeface="Arial"/>
              </a:rPr>
              <a:t>Тема презентации</a:t>
            </a:r>
          </a:p>
          <a:p>
            <a:pPr algn="l">
              <a:spcAft>
                <a:spcPts val="700"/>
              </a:spcAft>
            </a:pPr>
            <a:r>
              <a:rPr sz="2000" b="0">
                <a:solidFill>
                  <a:srgbClr val="2E75B6"/>
                </a:solidFill>
                <a:latin typeface="Arial"/>
              </a:rPr>
              <a:t>Предмет: ____________________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96000" y="4464000"/>
            <a:ext cx="4680000" cy="144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525"/>
              </a:spcAft>
            </a:pPr>
            <a:r>
              <a:rPr sz="1500" b="0">
                <a:solidFill>
                  <a:srgbClr val="404040"/>
                </a:solidFill>
                <a:latin typeface="Arial"/>
              </a:rPr>
              <a:t>Выполнил(а): ученик(ца) __ «__» класса</a:t>
            </a:r>
          </a:p>
          <a:p>
            <a:pPr algn="l">
              <a:spcAft>
                <a:spcPts val="525"/>
              </a:spcAft>
            </a:pPr>
            <a:r>
              <a:rPr sz="1500" b="1">
                <a:solidFill>
                  <a:srgbClr val="404040"/>
                </a:solidFill>
                <a:latin typeface="Arial"/>
              </a:rPr>
              <a:t>Фамилия Имя</a:t>
            </a:r>
          </a:p>
          <a:p>
            <a:pPr algn="l">
              <a:spcAft>
                <a:spcPts val="525"/>
              </a:spcAft>
            </a:pPr>
            <a:r>
              <a:rPr sz="1500" b="0">
                <a:solidFill>
                  <a:srgbClr val="404040"/>
                </a:solidFill>
                <a:latin typeface="Arial"/>
              </a:rPr>
              <a:t>Учитель: Фамилия И. 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6048000"/>
            <a:ext cx="10728000" cy="43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489"/>
              </a:spcAft>
            </a:pPr>
            <a:r>
              <a:rPr sz="1400" b="0">
                <a:solidFill>
                  <a:srgbClr val="7F7F7F"/>
                </a:solidFill>
                <a:latin typeface="Arial"/>
              </a:rPr>
              <a:t>Город,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32400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4000" y="648000"/>
            <a:ext cx="10440000" cy="72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120"/>
              </a:spcAft>
            </a:pPr>
            <a:r>
              <a:rPr sz="3200" b="1">
                <a:solidFill>
                  <a:srgbClr val="1F3864"/>
                </a:solidFill>
                <a:latin typeface="Arial"/>
              </a:rPr>
              <a:t>План выступления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0000" y="1728000"/>
            <a:ext cx="10080000" cy="432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769"/>
              </a:spcAft>
            </a:pPr>
            <a:r>
              <a:rPr sz="2200" b="0">
                <a:solidFill>
                  <a:srgbClr val="404040"/>
                </a:solidFill>
                <a:latin typeface="Arial"/>
              </a:rPr>
              <a:t>1. Пункт плана</a:t>
            </a:r>
          </a:p>
          <a:p>
            <a:pPr algn="l">
              <a:spcAft>
                <a:spcPts val="769"/>
              </a:spcAft>
            </a:pPr>
            <a:r>
              <a:rPr sz="2200" b="0">
                <a:solidFill>
                  <a:srgbClr val="404040"/>
                </a:solidFill>
                <a:latin typeface="Arial"/>
              </a:rPr>
              <a:t>2. Пункт плана</a:t>
            </a:r>
          </a:p>
          <a:p>
            <a:pPr algn="l">
              <a:spcAft>
                <a:spcPts val="769"/>
              </a:spcAft>
            </a:pPr>
            <a:r>
              <a:rPr sz="2200" b="0">
                <a:solidFill>
                  <a:srgbClr val="404040"/>
                </a:solidFill>
                <a:latin typeface="Arial"/>
              </a:rPr>
              <a:t>3. Пункт плана</a:t>
            </a:r>
          </a:p>
          <a:p>
            <a:pPr algn="l">
              <a:spcAft>
                <a:spcPts val="769"/>
              </a:spcAft>
            </a:pPr>
            <a:r>
              <a:rPr sz="2200" b="0">
                <a:solidFill>
                  <a:srgbClr val="404040"/>
                </a:solidFill>
                <a:latin typeface="Arial"/>
              </a:rPr>
              <a:t>4. Пункт плана</a:t>
            </a:r>
          </a:p>
          <a:p>
            <a:pPr algn="l">
              <a:spcAft>
                <a:spcPts val="769"/>
              </a:spcAft>
            </a:pPr>
            <a:r>
              <a:rPr sz="2200" b="0">
                <a:solidFill>
                  <a:srgbClr val="404040"/>
                </a:solidFill>
                <a:latin typeface="Arial"/>
              </a:rPr>
              <a:t>5. Пункт плана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5B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160000"/>
            <a:ext cx="10728000" cy="25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539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Спасибо за внимание!</a:t>
            </a:r>
          </a:p>
          <a:p>
            <a:pPr algn="ctr">
              <a:spcAft>
                <a:spcPts val="769"/>
              </a:spcAft>
            </a:pPr>
            <a:r>
              <a:rPr sz="2200" b="0">
                <a:solidFill>
                  <a:srgbClr val="DEEBF7"/>
                </a:solidFill>
                <a:latin typeface="Arial"/>
              </a:rPr>
              <a:t>Готов(а) ответить на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titulnyj-slajd-shkola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