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0000" y="-1440000"/>
            <a:ext cx="5040000" cy="5040000"/>
          </a:xfrm>
          <a:prstGeom prst="ellipse">
            <a:avLst/>
          </a:prstGeom>
          <a:solidFill>
            <a:srgbClr val="A9D1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260000" y="4320000"/>
            <a:ext cx="3240000" cy="3240000"/>
          </a:xfrm>
          <a:prstGeom prst="ellipse">
            <a:avLst/>
          </a:prstGeom>
          <a:solidFill>
            <a:srgbClr val="C5E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4000" y="504000"/>
            <a:ext cx="8280000" cy="864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89"/>
              </a:spcAft>
            </a:pPr>
            <a:r>
              <a:rPr sz="1400" b="0">
                <a:solidFill>
                  <a:srgbClr val="548235"/>
                </a:solidFill>
                <a:latin typeface="Arial"/>
              </a:rPr>
              <a:t>МБОУ «СОШ № ___»   ·   Индивидуальный проект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000" y="1656000"/>
            <a:ext cx="8640000" cy="288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1609"/>
              </a:spcAft>
            </a:pPr>
            <a:r>
              <a:rPr sz="4600" b="1">
                <a:solidFill>
                  <a:srgbClr val="274E13"/>
                </a:solidFill>
                <a:latin typeface="Arial"/>
              </a:rPr>
              <a:t>Название проекта</a:t>
            </a:r>
          </a:p>
          <a:p>
            <a:pPr algn="l">
              <a:spcAft>
                <a:spcPts val="560"/>
              </a:spcAft>
            </a:pPr>
            <a:r>
              <a:rPr sz="1600" b="0">
                <a:solidFill>
                  <a:srgbClr val="548235"/>
                </a:solidFill>
                <a:latin typeface="Arial"/>
              </a:rPr>
              <a:t>Тип проекта: исследовательский / творческий / практико-ориентированный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4000" y="4752000"/>
            <a:ext cx="7920000" cy="144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525"/>
              </a:spcAft>
            </a:pPr>
            <a:r>
              <a:rPr sz="1500" b="0">
                <a:solidFill>
                  <a:srgbClr val="404040"/>
                </a:solidFill>
                <a:latin typeface="Arial"/>
              </a:rPr>
              <a:t>Автор: ученик(ца) __ «__» класса, Фамилия Имя</a:t>
            </a:r>
          </a:p>
          <a:p>
            <a:pPr algn="l">
              <a:spcAft>
                <a:spcPts val="525"/>
              </a:spcAft>
            </a:pPr>
            <a:r>
              <a:rPr sz="1500" b="0">
                <a:solidFill>
                  <a:srgbClr val="404040"/>
                </a:solidFill>
                <a:latin typeface="Arial"/>
              </a:rPr>
              <a:t>Руководитель проекта: Фамилия И. О., учитель ______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4000" y="6192000"/>
            <a:ext cx="4320000" cy="43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55"/>
              </a:spcAft>
            </a:pPr>
            <a:r>
              <a:rPr sz="1300" b="0">
                <a:solidFill>
                  <a:srgbClr val="7F7F7F"/>
                </a:solidFill>
                <a:latin typeface="Arial"/>
              </a:rPr>
              <a:t>Город,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4000" y="504000"/>
            <a:ext cx="10440000" cy="72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50"/>
              </a:spcAft>
            </a:pPr>
            <a:r>
              <a:rPr sz="3000" b="1">
                <a:solidFill>
                  <a:srgbClr val="274E13"/>
                </a:solidFill>
                <a:latin typeface="Arial"/>
              </a:rPr>
              <a:t>Проблема, цель, продукт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64000" y="1728000"/>
            <a:ext cx="3240000" cy="3960000"/>
          </a:xfrm>
          <a:prstGeom prst="roundRect">
            <a:avLst/>
          </a:prstGeom>
          <a:solidFill>
            <a:srgbClr val="E2E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0000" y="1944000"/>
            <a:ext cx="2808000" cy="3528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769"/>
              </a:spcAft>
            </a:pPr>
            <a:r>
              <a:rPr sz="2200" b="1">
                <a:solidFill>
                  <a:srgbClr val="274E13"/>
                </a:solidFill>
                <a:latin typeface="Arial"/>
              </a:rPr>
              <a:t>Проблема</a:t>
            </a:r>
          </a:p>
          <a:p>
            <a:pPr algn="l">
              <a:spcAft>
                <a:spcPts val="560"/>
              </a:spcAft>
            </a:pPr>
            <a:r>
              <a:rPr sz="1600" b="0">
                <a:solidFill>
                  <a:srgbClr val="404040"/>
                </a:solidFill>
                <a:latin typeface="Arial"/>
              </a:rPr>
              <a:t>______________
______________
______________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36000" y="1728000"/>
            <a:ext cx="3240000" cy="3960000"/>
          </a:xfrm>
          <a:prstGeom prst="roundRect">
            <a:avLst/>
          </a:prstGeom>
          <a:solidFill>
            <a:srgbClr val="E2E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752000" y="1944000"/>
            <a:ext cx="2808000" cy="3528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769"/>
              </a:spcAft>
            </a:pPr>
            <a:r>
              <a:rPr sz="2200" b="1">
                <a:solidFill>
                  <a:srgbClr val="274E13"/>
                </a:solidFill>
                <a:latin typeface="Arial"/>
              </a:rPr>
              <a:t>Цель</a:t>
            </a:r>
          </a:p>
          <a:p>
            <a:pPr algn="l">
              <a:spcAft>
                <a:spcPts val="560"/>
              </a:spcAft>
            </a:pPr>
            <a:r>
              <a:rPr sz="1600" b="0">
                <a:solidFill>
                  <a:srgbClr val="404040"/>
                </a:solidFill>
                <a:latin typeface="Arial"/>
              </a:rPr>
              <a:t>______________
______________
______________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08000" y="1728000"/>
            <a:ext cx="3240000" cy="3960000"/>
          </a:xfrm>
          <a:prstGeom prst="roundRect">
            <a:avLst/>
          </a:prstGeom>
          <a:solidFill>
            <a:srgbClr val="E2E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24000" y="1944000"/>
            <a:ext cx="2808000" cy="3528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769"/>
              </a:spcAft>
            </a:pPr>
            <a:r>
              <a:rPr sz="2200" b="1">
                <a:solidFill>
                  <a:srgbClr val="274E13"/>
                </a:solidFill>
                <a:latin typeface="Arial"/>
              </a:rPr>
              <a:t>Продукт</a:t>
            </a:r>
          </a:p>
          <a:p>
            <a:pPr algn="l">
              <a:spcAft>
                <a:spcPts val="560"/>
              </a:spcAft>
            </a:pPr>
            <a:r>
              <a:rPr sz="1600" b="0">
                <a:solidFill>
                  <a:srgbClr val="404040"/>
                </a:solidFill>
                <a:latin typeface="Arial"/>
              </a:rPr>
              <a:t>______________
______________
______________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482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160000"/>
            <a:ext cx="10728000" cy="25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1539"/>
              </a:spcAft>
            </a:pPr>
            <a:r>
              <a:rPr sz="4400" b="1">
                <a:solidFill>
                  <a:srgbClr val="FFFFFF"/>
                </a:solidFill>
                <a:latin typeface="Arial"/>
              </a:rPr>
              <a:t>Спасибо за внимание!</a:t>
            </a:r>
          </a:p>
          <a:p>
            <a:pPr algn="ctr">
              <a:spcAft>
                <a:spcPts val="769"/>
              </a:spcAft>
            </a:pPr>
            <a:r>
              <a:rPr sz="2200" b="0">
                <a:solidFill>
                  <a:srgbClr val="E2EFDA"/>
                </a:solidFill>
                <a:latin typeface="Arial"/>
              </a:rPr>
              <a:t>Вопросы и обсуждение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titulnyj-slajd-proekt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