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trad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1F4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«Тетрадь в клетку»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