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ort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1828800"/>
            <a:ext cx="7223760" cy="320040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148840"/>
            <a:ext cx="82296" cy="109728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14884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400" b="1">
                <a:solidFill>
                  <a:srgbClr val="1F2937"/>
                </a:solidFill>
                <a:latin typeface="Arial"/>
              </a:rPr>
              <a:t>Название презентации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4612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Тема урока или подзаголовок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16052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600" b="0">
                <a:solidFill>
                  <a:srgbClr val="4B5563"/>
                </a:solidFill>
                <a:latin typeface="Arial"/>
              </a:rPr>
              <a:t>Выполнил(а): Фамилия Имя, 5 «А» класс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ort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План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1. Введение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2. Основная часть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3. Примеры и факты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4. Выводы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ort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377440"/>
            <a:ext cx="7223760" cy="201168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697480"/>
            <a:ext cx="82296" cy="109728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697480"/>
            <a:ext cx="65836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000" b="0">
                <a:solidFill>
                  <a:srgbClr val="4B5563"/>
                </a:solidFill>
                <a:latin typeface="Arial"/>
              </a:rPr>
              <a:t>Раздел 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20040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600" b="1">
                <a:solidFill>
                  <a:srgbClr val="1F2937"/>
                </a:solidFill>
                <a:latin typeface="Arial"/>
              </a:rPr>
              <a:t>Название раздела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ort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Заголовок слайда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Главная мысль слайда одним предложением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Факт или цифра с источником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Пример из жизни или из учебника</a:t>
            </a:r>
          </a:p>
          <a:p>
            <a:pPr algn="l">
              <a:spcAft>
                <a:spcPts val="1200"/>
              </a:spcAft>
            </a:pPr>
            <a:r>
              <a:rPr sz="2200" b="0">
                <a:solidFill>
                  <a:srgbClr val="1F2937"/>
                </a:solidFill>
                <a:latin typeface="Arial"/>
              </a:rPr>
              <a:t>•  Короткий вывод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ort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10881360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Слайд с картинкой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475488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Коротко о том, что на картинке.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Одна-две мысли, не больше.</a:t>
            </a:r>
          </a:p>
          <a:p>
            <a:pPr algn="l">
              <a:spcAft>
                <a:spcPts val="1000"/>
              </a:spcAft>
            </a:pPr>
            <a:r>
              <a:rPr sz="2000" b="0">
                <a:solidFill>
                  <a:srgbClr val="1F2937"/>
                </a:solidFill>
                <a:latin typeface="Arial"/>
              </a:rPr>
              <a:t>•  Подпись: откуда картинка.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0" y="1828800"/>
            <a:ext cx="4937760" cy="4023360"/>
          </a:xfrm>
          <a:prstGeom prst="roundRect">
            <a:avLst>
              <a:gd name="adj" fmla="val 4000"/>
            </a:avLst>
          </a:prstGeom>
          <a:solidFill>
            <a:srgbClr val="F3F4F6"/>
          </a:solidFill>
          <a:ln w="19050">
            <a:solidFill>
              <a:srgbClr val="9CA3AF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800">
                <a:solidFill>
                  <a:srgbClr val="6B7280"/>
                </a:solidFill>
                <a:latin typeface="Arial"/>
              </a:rPr>
              <a:t>Место для картинки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ort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548640"/>
            <a:ext cx="7498079" cy="576072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868680"/>
            <a:ext cx="82296" cy="109728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868680"/>
            <a:ext cx="67665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3200" b="1">
                <a:solidFill>
                  <a:srgbClr val="1F2937"/>
                </a:solidFill>
                <a:latin typeface="Arial"/>
              </a:rPr>
              <a:t>Выводы</a:t>
            </a:r>
          </a:p>
        </p:txBody>
      </p:sp>
      <p:sp>
        <p:nvSpPr>
          <p:cNvPr id="6" name="Rectangle 5"/>
          <p:cNvSpPr/>
          <p:nvPr/>
        </p:nvSpPr>
        <p:spPr>
          <a:xfrm>
            <a:off x="1024128" y="1572768"/>
            <a:ext cx="1280160" cy="4572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05840" y="1828800"/>
            <a:ext cx="676656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мы узнали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Почему это важно</a:t>
            </a:r>
          </a:p>
          <a:p>
            <a:pPr algn="l">
              <a:spcAft>
                <a:spcPts val="1400"/>
              </a:spcAft>
            </a:pPr>
            <a:r>
              <a:rPr sz="2400" b="0">
                <a:solidFill>
                  <a:srgbClr val="1F2937"/>
                </a:solidFill>
                <a:latin typeface="Arial"/>
              </a:rPr>
              <a:t>•  Что можно сделать дальше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port-f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2194560"/>
            <a:ext cx="7223760" cy="2377440"/>
          </a:xfrm>
          <a:prstGeom prst="roundRect">
            <a:avLst>
              <a:gd name="adj" fmla="val 6000"/>
            </a:avLst>
          </a:prstGeom>
          <a:solidFill>
            <a:srgbClr val="FFFFFF">
              <a:alpha val="8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49808" y="2514600"/>
            <a:ext cx="82296" cy="1097280"/>
          </a:xfrm>
          <a:prstGeom prst="rect">
            <a:avLst/>
          </a:prstGeom>
          <a:solidFill>
            <a:srgbClr val="A049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2560320"/>
            <a:ext cx="658368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4000" b="1">
                <a:solidFill>
                  <a:srgbClr val="1F2937"/>
                </a:solidFill>
                <a:latin typeface="Arial"/>
              </a:rPr>
              <a:t>Спасибо за внимание!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611880"/>
            <a:ext cx="658368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2400" b="0">
                <a:solidFill>
                  <a:srgbClr val="4B5563"/>
                </a:solidFill>
                <a:latin typeface="Arial"/>
              </a:rPr>
              <a:t>Вопросы?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презентации «Спорт» — savepiner.ru</dc:title>
  <dc:subject/>
  <dc:creator>SavePiner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