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kolnaya-dos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kolnaya-dos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kolnaya-dos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kolnaya-dos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kolnaya-dos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kolnaya-dos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kolnaya-dos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9F6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«Школьная доска»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