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rod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6289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rod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6289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6289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rod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6289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rod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6289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6289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rod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6289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6289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rod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6289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6289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rod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6289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«Природа»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