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tel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tel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tel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tel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tel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tel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stel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«Пастельный»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