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sen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sen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sen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sen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sen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sen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sen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C95E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«Осень»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