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uzy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B16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uzy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B16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B16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uzy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B16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uzy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B16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B16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uzy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B16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B16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uzy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B16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B16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uzyk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9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B16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«Музыка»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