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imalizm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imalizm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imalizm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imalizm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imalizm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imalizm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inimalizm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«Минимализм»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