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temati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188E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«Математика»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