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osmo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osmo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osmo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osmo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osmo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osmo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osmo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1817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«Космос»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