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stor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B17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«История»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