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geograf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A16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geograf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A16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A16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geograf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A16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geograf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A16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A16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geograf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A16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A16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geograf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A16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A16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geograf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A167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«География»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