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znes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1428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«Деловой»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