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ologi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1828800"/>
            <a:ext cx="7223760" cy="320040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148840"/>
            <a:ext cx="82296" cy="1097280"/>
          </a:xfrm>
          <a:prstGeom prst="rect">
            <a:avLst/>
          </a:prstGeom>
          <a:solidFill>
            <a:srgbClr val="68B1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148840"/>
            <a:ext cx="658368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400" b="1">
                <a:solidFill>
                  <a:srgbClr val="1F2937"/>
                </a:solidFill>
                <a:latin typeface="Arial"/>
              </a:rPr>
              <a:t>Название презентации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4612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Тема урока или подзаголовок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16052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Arial"/>
              </a:rPr>
              <a:t>Выполнил(а): Фамилия Имя, 5 «А» класс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ologi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68B1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План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68B1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1. Введение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2. Основная часть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3. Примеры и факты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4. Выводы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ologi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377440"/>
            <a:ext cx="7223760" cy="201168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697480"/>
            <a:ext cx="82296" cy="1097280"/>
          </a:xfrm>
          <a:prstGeom prst="rect">
            <a:avLst/>
          </a:prstGeom>
          <a:solidFill>
            <a:srgbClr val="68B1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69748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Arial"/>
              </a:rPr>
              <a:t>Раздел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0040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Название раздела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ologi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68B1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Заголовок слайда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68B1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Главная мысль слайда одним предложением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Факт или цифра с источником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Пример из жизни или из учебника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Короткий вывод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ologi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10881360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68B1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Слайд с картинкой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68B1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475488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Коротко о том, что на картинке.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Одна-две мысли, не больше.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Подпись: откуда картинка.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0" y="1828800"/>
            <a:ext cx="4937760" cy="4023360"/>
          </a:xfrm>
          <a:prstGeom prst="roundRect">
            <a:avLst>
              <a:gd name="adj" fmla="val 4000"/>
            </a:avLst>
          </a:prstGeom>
          <a:solidFill>
            <a:srgbClr val="F3F4F6"/>
          </a:solidFill>
          <a:ln w="19050">
            <a:solidFill>
              <a:srgbClr val="9CA3A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>
                <a:solidFill>
                  <a:srgbClr val="6B7280"/>
                </a:solidFill>
                <a:latin typeface="Arial"/>
              </a:rPr>
              <a:t>Место для картинки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ologi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68B1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Выводы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68B1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мы узнали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Почему это важно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можно сделать дальше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biologiya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194560"/>
            <a:ext cx="7223760" cy="237744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514600"/>
            <a:ext cx="82296" cy="1097280"/>
          </a:xfrm>
          <a:prstGeom prst="rect">
            <a:avLst/>
          </a:prstGeom>
          <a:solidFill>
            <a:srgbClr val="68B13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56032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1F2937"/>
                </a:solidFill>
                <a:latin typeface="Arial"/>
              </a:rPr>
              <a:t>Спасибо за внимание!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61188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Arial"/>
              </a:rPr>
              <a:t>Вопросы?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 «Биология» — savepiner.ru</dc:title>
  <dc:subject/>
  <dc:creator>SavePiner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